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3"/>
  </p:notesMasterIdLst>
  <p:handoutMasterIdLst>
    <p:handoutMasterId r:id="rId224"/>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55" r:id="rId158"/>
    <p:sldId id="886" r:id="rId159"/>
    <p:sldId id="600" r:id="rId160"/>
    <p:sldId id="601" r:id="rId161"/>
    <p:sldId id="602" r:id="rId162"/>
    <p:sldId id="603" r:id="rId163"/>
    <p:sldId id="607" r:id="rId164"/>
    <p:sldId id="610" r:id="rId165"/>
    <p:sldId id="614" r:id="rId166"/>
    <p:sldId id="616" r:id="rId167"/>
    <p:sldId id="617" r:id="rId168"/>
    <p:sldId id="770" r:id="rId169"/>
    <p:sldId id="1166" r:id="rId170"/>
    <p:sldId id="1162" r:id="rId171"/>
    <p:sldId id="1249" r:id="rId172"/>
    <p:sldId id="1250" r:id="rId173"/>
    <p:sldId id="1170" r:id="rId174"/>
    <p:sldId id="1171" r:id="rId175"/>
    <p:sldId id="1173" r:id="rId176"/>
    <p:sldId id="1174" r:id="rId177"/>
    <p:sldId id="1175" r:id="rId178"/>
    <p:sldId id="1163" r:id="rId179"/>
    <p:sldId id="1251" r:id="rId180"/>
    <p:sldId id="1164" r:id="rId181"/>
    <p:sldId id="1165" r:id="rId182"/>
    <p:sldId id="898" r:id="rId183"/>
    <p:sldId id="1161" r:id="rId184"/>
    <p:sldId id="1086" r:id="rId185"/>
    <p:sldId id="902" r:id="rId186"/>
    <p:sldId id="1107" r:id="rId187"/>
    <p:sldId id="1089" r:id="rId188"/>
    <p:sldId id="1106" r:id="rId189"/>
    <p:sldId id="1102" r:id="rId190"/>
    <p:sldId id="906" r:id="rId191"/>
    <p:sldId id="903" r:id="rId192"/>
    <p:sldId id="1224" r:id="rId193"/>
    <p:sldId id="452" r:id="rId194"/>
    <p:sldId id="1200" r:id="rId195"/>
    <p:sldId id="1201" r:id="rId196"/>
    <p:sldId id="1239" r:id="rId197"/>
    <p:sldId id="1112" r:id="rId198"/>
    <p:sldId id="1115" r:id="rId199"/>
    <p:sldId id="1234" r:id="rId200"/>
    <p:sldId id="1233" r:id="rId201"/>
    <p:sldId id="1241" r:id="rId202"/>
    <p:sldId id="1228" r:id="rId203"/>
    <p:sldId id="1229" r:id="rId204"/>
    <p:sldId id="1195" r:id="rId205"/>
    <p:sldId id="451" r:id="rId206"/>
    <p:sldId id="1243" r:id="rId207"/>
    <p:sldId id="1210" r:id="rId208"/>
    <p:sldId id="1211" r:id="rId209"/>
    <p:sldId id="1212" r:id="rId210"/>
    <p:sldId id="1213" r:id="rId211"/>
    <p:sldId id="1214" r:id="rId212"/>
    <p:sldId id="1215" r:id="rId213"/>
    <p:sldId id="1216" r:id="rId214"/>
    <p:sldId id="1217" r:id="rId215"/>
    <p:sldId id="1218" r:id="rId216"/>
    <p:sldId id="1219" r:id="rId217"/>
    <p:sldId id="1220" r:id="rId218"/>
    <p:sldId id="1221" r:id="rId219"/>
    <p:sldId id="1230" r:id="rId220"/>
    <p:sldId id="1222" r:id="rId221"/>
    <p:sldId id="1244" r:id="rId222"/>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98" d="100"/>
          <a:sy n="98" d="100"/>
        </p:scale>
        <p:origin x="1224" y="84"/>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_rels/viewProps.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slide" Target="slides/slide1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182</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184</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185</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186</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188</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190</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191</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197</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207</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218</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11/15/2020</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3.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3.w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0.jpeg"/><Relationship Id="rId4" Type="http://schemas.openxmlformats.org/officeDocument/2006/relationships/image" Target="../media/image109.gif"/></Relationships>
</file>

<file path=ppt/slides/_rels/slide192.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21.gif"/><Relationship Id="rId4" Type="http://schemas.openxmlformats.org/officeDocument/2006/relationships/image" Target="../media/image8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526"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974184" y="4419600"/>
            <a:ext cx="4279370" cy="1879630"/>
            <a:chOff x="2438400" y="2514600"/>
            <a:chExt cx="6245467" cy="274320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6903841" y="4438823"/>
              <a:ext cx="1012409" cy="673771"/>
            </a:xfrm>
            <a:prstGeom prst="rect">
              <a:avLst/>
            </a:prstGeom>
            <a:noFill/>
          </p:spPr>
          <p:txBody>
            <a:bodyPr wrap="square" rtlCol="0">
              <a:spAutoFit/>
            </a:bodyPr>
            <a:lstStyle/>
            <a:p>
              <a:r>
                <a:rPr lang="en-US" sz="1200" dirty="0"/>
                <a:t>Closed sensed</a:t>
              </a:r>
            </a:p>
          </p:txBody>
        </p:sp>
        <p:sp>
          <p:nvSpPr>
            <p:cNvPr id="17" name="TextBox 16"/>
            <p:cNvSpPr txBox="1"/>
            <p:nvPr/>
          </p:nvSpPr>
          <p:spPr>
            <a:xfrm>
              <a:off x="2438401" y="4425355"/>
              <a:ext cx="990598" cy="673771"/>
            </a:xfrm>
            <a:prstGeom prst="rect">
              <a:avLst/>
            </a:prstGeom>
            <a:noFill/>
          </p:spPr>
          <p:txBody>
            <a:bodyPr wrap="square" rtlCol="0">
              <a:spAutoFit/>
            </a:bodyPr>
            <a:lstStyle/>
            <a:p>
              <a:r>
                <a:rPr lang="en-US" sz="1200" dirty="0"/>
                <a:t>Arrival sensed</a:t>
              </a:r>
            </a:p>
          </p:txBody>
        </p:sp>
        <p:sp>
          <p:nvSpPr>
            <p:cNvPr id="18" name="TextBox 17"/>
            <p:cNvSpPr txBox="1"/>
            <p:nvPr/>
          </p:nvSpPr>
          <p:spPr>
            <a:xfrm>
              <a:off x="2439712" y="2863513"/>
              <a:ext cx="989288" cy="673771"/>
            </a:xfrm>
            <a:prstGeom prst="rect">
              <a:avLst/>
            </a:prstGeom>
            <a:noFill/>
          </p:spPr>
          <p:txBody>
            <a:bodyPr wrap="square" rtlCol="0">
              <a:spAutoFit/>
            </a:bodyPr>
            <a:lstStyle/>
            <a:p>
              <a:r>
                <a:rPr lang="en-US" sz="1200" dirty="0"/>
                <a:t>Open sensed</a:t>
              </a:r>
            </a:p>
          </p:txBody>
        </p:sp>
      </p:grpSp>
      <p:graphicFrame>
        <p:nvGraphicFramePr>
          <p:cNvPr id="27" name="Table 26"/>
          <p:cNvGraphicFramePr>
            <a:graphicFrameLocks noGrp="1"/>
          </p:cNvGraphicFramePr>
          <p:nvPr>
            <p:extLst>
              <p:ext uri="{D42A27DB-BD31-4B8C-83A1-F6EECF244321}">
                <p14:modId xmlns:p14="http://schemas.microsoft.com/office/powerpoint/2010/main" val="3143634184"/>
              </p:ext>
            </p:extLst>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Closed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Arrival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741887" y="2514600"/>
            <a:ext cx="6051791" cy="2743200"/>
            <a:chOff x="2438400" y="2514600"/>
            <a:chExt cx="6051791"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6934200" y="2592169"/>
              <a:ext cx="991912" cy="646331"/>
            </a:xfrm>
            <a:prstGeom prst="rect">
              <a:avLst/>
            </a:prstGeom>
            <a:noFill/>
          </p:spPr>
          <p:txBody>
            <a:bodyPr wrap="square" rtlCol="0">
              <a:spAutoFit/>
            </a:bodyPr>
            <a:lstStyle/>
            <a:p>
              <a:r>
                <a:rPr lang="en-US" dirty="0"/>
                <a:t>Button pushed</a:t>
              </a:r>
            </a:p>
          </p:txBody>
        </p:sp>
        <p:sp>
          <p:nvSpPr>
            <p:cNvPr id="14" name="TextBox 13"/>
            <p:cNvSpPr txBox="1"/>
            <p:nvPr/>
          </p:nvSpPr>
          <p:spPr>
            <a:xfrm>
              <a:off x="6903522" y="4177246"/>
              <a:ext cx="1586669" cy="646331"/>
            </a:xfrm>
            <a:prstGeom prst="rect">
              <a:avLst/>
            </a:prstGeom>
            <a:noFill/>
          </p:spPr>
          <p:txBody>
            <a:bodyPr wrap="square" rtlCol="0">
              <a:spAutoFit/>
            </a:bodyPr>
            <a:lstStyle/>
            <a:p>
              <a:r>
                <a:rPr lang="en-US" dirty="0"/>
                <a:t>Closed sensed</a:t>
              </a:r>
            </a:p>
          </p:txBody>
        </p:sp>
        <p:sp>
          <p:nvSpPr>
            <p:cNvPr id="15" name="TextBox 14"/>
            <p:cNvSpPr txBox="1"/>
            <p:nvPr/>
          </p:nvSpPr>
          <p:spPr>
            <a:xfrm>
              <a:off x="2478469" y="4459069"/>
              <a:ext cx="928459" cy="646331"/>
            </a:xfrm>
            <a:prstGeom prst="rect">
              <a:avLst/>
            </a:prstGeom>
            <a:noFill/>
          </p:spPr>
          <p:txBody>
            <a:bodyPr wrap="none" rtlCol="0">
              <a:spAutoFit/>
            </a:bodyPr>
            <a:lstStyle/>
            <a:p>
              <a:r>
                <a:rPr lang="en-US" dirty="0"/>
                <a:t>Arrival </a:t>
              </a:r>
            </a:p>
            <a:p>
              <a:r>
                <a:rPr lang="en-US" dirty="0"/>
                <a:t>sensed</a:t>
              </a:r>
            </a:p>
          </p:txBody>
        </p:sp>
        <p:sp>
          <p:nvSpPr>
            <p:cNvPr id="16" name="TextBox 15"/>
            <p:cNvSpPr txBox="1"/>
            <p:nvPr/>
          </p:nvSpPr>
          <p:spPr>
            <a:xfrm>
              <a:off x="2493060" y="2915334"/>
              <a:ext cx="989287" cy="646331"/>
            </a:xfrm>
            <a:prstGeom prst="rect">
              <a:avLst/>
            </a:prstGeom>
            <a:noFill/>
          </p:spPr>
          <p:txBody>
            <a:bodyPr wrap="square" rtlCol="0">
              <a:spAutoFit/>
            </a:bodyPr>
            <a:lstStyle/>
            <a:p>
              <a:r>
                <a:rPr lang="en-US" dirty="0"/>
                <a:t>Open sensed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9" y="3462160"/>
            <a:ext cx="743130" cy="461665"/>
          </a:xfrm>
          <a:prstGeom prst="rect">
            <a:avLst/>
          </a:prstGeom>
          <a:noFill/>
        </p:spPr>
        <p:txBody>
          <a:bodyPr wrap="square" rtlCol="0">
            <a:spAutoFit/>
          </a:bodyPr>
          <a:lstStyle/>
          <a:p>
            <a:r>
              <a:rPr lang="en-US" sz="1200" dirty="0"/>
              <a:t>Closed sensed</a:t>
            </a:r>
          </a:p>
        </p:txBody>
      </p:sp>
      <p:sp>
        <p:nvSpPr>
          <p:cNvPr id="20" name="TextBox 19"/>
          <p:cNvSpPr txBox="1"/>
          <p:nvPr/>
        </p:nvSpPr>
        <p:spPr>
          <a:xfrm>
            <a:off x="4543098" y="4217430"/>
            <a:ext cx="696028" cy="461665"/>
          </a:xfrm>
          <a:prstGeom prst="rect">
            <a:avLst/>
          </a:prstGeom>
          <a:noFill/>
        </p:spPr>
        <p:txBody>
          <a:bodyPr wrap="square" rtlCol="0">
            <a:spAutoFit/>
          </a:bodyPr>
          <a:lstStyle/>
          <a:p>
            <a:r>
              <a:rPr lang="en-US" sz="1200" dirty="0"/>
              <a:t>Arrival sensed</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Open sensed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876800" y="316636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724400" y="2062254"/>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6" name="Group 3"/>
          <p:cNvGrpSpPr/>
          <p:nvPr/>
        </p:nvGrpSpPr>
        <p:grpSpPr>
          <a:xfrm>
            <a:off x="1398573" y="4174907"/>
            <a:ext cx="3488255" cy="1768693"/>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4310803" y="4154525"/>
            <a:ext cx="759006" cy="461665"/>
          </a:xfrm>
          <a:prstGeom prst="rect">
            <a:avLst/>
          </a:prstGeom>
          <a:noFill/>
        </p:spPr>
        <p:txBody>
          <a:bodyPr wrap="square" rtlCol="0">
            <a:spAutoFit/>
          </a:bodyPr>
          <a:lstStyle/>
          <a:p>
            <a:r>
              <a:rPr lang="en-US" sz="1200" dirty="0"/>
              <a:t>Button pushed</a:t>
            </a:r>
          </a:p>
        </p:txBody>
      </p:sp>
      <p:sp>
        <p:nvSpPr>
          <p:cNvPr id="8" name="TextBox 7"/>
          <p:cNvSpPr txBox="1"/>
          <p:nvPr/>
        </p:nvSpPr>
        <p:spPr>
          <a:xfrm>
            <a:off x="4310803" y="5236283"/>
            <a:ext cx="759006" cy="461665"/>
          </a:xfrm>
          <a:prstGeom prst="rect">
            <a:avLst/>
          </a:prstGeom>
          <a:noFill/>
        </p:spPr>
        <p:txBody>
          <a:bodyPr wrap="square" rtlCol="0">
            <a:spAutoFit/>
          </a:bodyPr>
          <a:lstStyle/>
          <a:p>
            <a:r>
              <a:rPr lang="en-US" sz="1200" dirty="0"/>
              <a:t>Closed sensed</a:t>
            </a:r>
          </a:p>
        </p:txBody>
      </p:sp>
      <p:sp>
        <p:nvSpPr>
          <p:cNvPr id="9" name="TextBox 8"/>
          <p:cNvSpPr txBox="1"/>
          <p:nvPr/>
        </p:nvSpPr>
        <p:spPr>
          <a:xfrm>
            <a:off x="1325022" y="5403166"/>
            <a:ext cx="663116" cy="461665"/>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319923" y="4401067"/>
            <a:ext cx="692779" cy="461665"/>
          </a:xfrm>
          <a:prstGeom prst="rect">
            <a:avLst/>
          </a:prstGeom>
          <a:noFill/>
        </p:spPr>
        <p:txBody>
          <a:bodyPr wrap="square" rtlCol="0">
            <a:spAutoFit/>
          </a:bodyPr>
          <a:lstStyle/>
          <a:p>
            <a:r>
              <a:rPr lang="en-US" sz="1200" dirty="0"/>
              <a:t>Open sensed</a:t>
            </a:r>
          </a:p>
        </p:txBody>
      </p:sp>
      <p:sp>
        <p:nvSpPr>
          <p:cNvPr id="2" name="TextBox 1">
            <a:extLst>
              <a:ext uri="{FF2B5EF4-FFF2-40B4-BE49-F238E27FC236}">
                <a16:creationId xmlns:a16="http://schemas.microsoft.com/office/drawing/2014/main" id="{19CF8CBB-0B92-4E28-A31C-EC9977189FE6}"/>
              </a:ext>
            </a:extLst>
          </p:cNvPr>
          <p:cNvSpPr txBox="1"/>
          <p:nvPr/>
        </p:nvSpPr>
        <p:spPr>
          <a:xfrm>
            <a:off x="6928414" y="3276600"/>
            <a:ext cx="759006" cy="461665"/>
          </a:xfrm>
          <a:prstGeom prst="rect">
            <a:avLst/>
          </a:prstGeom>
          <a:noFill/>
        </p:spPr>
        <p:txBody>
          <a:bodyPr wrap="square" rtlCol="0">
            <a:spAutoFit/>
          </a:bodyPr>
          <a:lstStyle/>
          <a:p>
            <a:r>
              <a:rPr lang="en-US" sz="1200" dirty="0"/>
              <a:t>Arrival sensed</a:t>
            </a:r>
          </a:p>
        </p:txBody>
      </p:sp>
      <p:sp>
        <p:nvSpPr>
          <p:cNvPr id="3" name="Rectangle: Rounded Corners 2">
            <a:extLst>
              <a:ext uri="{FF2B5EF4-FFF2-40B4-BE49-F238E27FC236}">
                <a16:creationId xmlns:a16="http://schemas.microsoft.com/office/drawing/2014/main" id="{BF678A47-C4B9-4D19-B27E-D7DF75AEF432}"/>
              </a:ext>
            </a:extLst>
          </p:cNvPr>
          <p:cNvSpPr/>
          <p:nvPr/>
        </p:nvSpPr>
        <p:spPr bwMode="auto">
          <a:xfrm>
            <a:off x="1229701" y="5360789"/>
            <a:ext cx="755397" cy="540434"/>
          </a:xfrm>
          <a:prstGeom prst="roundRect">
            <a:avLst/>
          </a:prstGeom>
          <a:solidFill>
            <a:srgbClr val="FFFF00">
              <a:alpha val="32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animEffect transition="in" filter="fade">
                                      <p:cBhvr>
                                        <p:cTn id="7" dur="500"/>
                                        <p:tgtEl>
                                          <p:spTgt spid="1146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1"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par>
                          <p:cTn id="17" fill="hold">
                            <p:stCondLst>
                              <p:cond delay="3500"/>
                            </p:stCondLst>
                            <p:childTnLst>
                              <p:par>
                                <p:cTn id="18" presetID="42" presetClass="path" presetSubtype="0" accel="50000" decel="50000" fill="hold" grpId="0" nodeType="afterEffect">
                                  <p:stCondLst>
                                    <p:cond delay="0"/>
                                  </p:stCondLst>
                                  <p:childTnLst>
                                    <p:animMotion origin="layout" path="M 3.61111E-6 2.22222E-6 L -0.12188 0.00069 " pathEditMode="relative" rAng="0" ptsTypes="AA">
                                      <p:cBhvr>
                                        <p:cTn id="19" dur="2000" fill="hold"/>
                                        <p:tgtEl>
                                          <p:spTgt spid="9"/>
                                        </p:tgtEl>
                                        <p:attrNameLst>
                                          <p:attrName>ppt_x</p:attrName>
                                          <p:attrName>ppt_y</p:attrName>
                                        </p:attrNameLst>
                                      </p:cBhvr>
                                      <p:rCtr x="-6094" y="23"/>
                                    </p:animMotion>
                                  </p:childTnLst>
                                </p:cTn>
                              </p:par>
                            </p:childTnLst>
                          </p:cTn>
                        </p:par>
                        <p:par>
                          <p:cTn id="20" fill="hold">
                            <p:stCondLst>
                              <p:cond delay="5500"/>
                            </p:stCondLst>
                            <p:childTnLst>
                              <p:par>
                                <p:cTn id="21" presetID="42" presetClass="path" presetSubtype="0" accel="50000" decel="50000" fill="hold" grpId="0" nodeType="afterEffect">
                                  <p:stCondLst>
                                    <p:cond delay="0"/>
                                  </p:stCondLst>
                                  <p:childTnLst>
                                    <p:animMotion origin="layout" path="M -1.94444E-6 -2.59259E-6 L -0.6158 0.31088 " pathEditMode="relative" rAng="0" ptsTypes="AA">
                                      <p:cBhvr>
                                        <p:cTn id="22" dur="2000" fill="hold"/>
                                        <p:tgtEl>
                                          <p:spTgt spid="2"/>
                                        </p:tgtEl>
                                        <p:attrNameLst>
                                          <p:attrName>ppt_x</p:attrName>
                                          <p:attrName>ppt_y</p:attrName>
                                        </p:attrNameLst>
                                      </p:cBhvr>
                                      <p:rCtr x="-30799" y="15532"/>
                                    </p:animMotion>
                                  </p:childTnLst>
                                </p:cTn>
                              </p:par>
                            </p:childTnLst>
                          </p:cTn>
                        </p:par>
                        <p:par>
                          <p:cTn id="23" fill="hold">
                            <p:stCondLst>
                              <p:cond delay="7500"/>
                            </p:stCondLst>
                            <p:childTnLst>
                              <p:par>
                                <p:cTn id="24" presetID="10" presetClass="exit" presetSubtype="0" fill="hold" grpId="1" nodeType="after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636A-88B1-41A5-AD89-3B93EEE3A253}"/>
              </a:ext>
            </a:extLst>
          </p:cNvPr>
          <p:cNvPicPr>
            <a:picLocks noChangeAspect="1"/>
          </p:cNvPicPr>
          <p:nvPr/>
        </p:nvPicPr>
        <p:blipFill>
          <a:blip r:embed="rId2"/>
          <a:stretch>
            <a:fillRect/>
          </a:stretch>
        </p:blipFill>
        <p:spPr>
          <a:xfrm>
            <a:off x="64040" y="1447800"/>
            <a:ext cx="9015919" cy="1252929"/>
          </a:xfrm>
          <a:prstGeom prst="rect">
            <a:avLst/>
          </a:prstGeom>
        </p:spPr>
      </p:pic>
      <p:sp>
        <p:nvSpPr>
          <p:cNvPr id="5" name="Oval 4">
            <a:extLst>
              <a:ext uri="{FF2B5EF4-FFF2-40B4-BE49-F238E27FC236}">
                <a16:creationId xmlns:a16="http://schemas.microsoft.com/office/drawing/2014/main" id="{A0FFE61D-B7E2-4AED-B2D1-E9A82692A913}"/>
              </a:ext>
            </a:extLst>
          </p:cNvPr>
          <p:cNvSpPr/>
          <p:nvPr/>
        </p:nvSpPr>
        <p:spPr bwMode="auto">
          <a:xfrm>
            <a:off x="3505200" y="1676400"/>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3E536811-E2D1-4EC8-BAEA-68C240DF1C0B}"/>
              </a:ext>
            </a:extLst>
          </p:cNvPr>
          <p:cNvSpPr/>
          <p:nvPr/>
        </p:nvSpPr>
        <p:spPr bwMode="auto">
          <a:xfrm>
            <a:off x="5562600" y="1667382"/>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 name="Picture 3">
            <a:extLst>
              <a:ext uri="{FF2B5EF4-FFF2-40B4-BE49-F238E27FC236}">
                <a16:creationId xmlns:a16="http://schemas.microsoft.com/office/drawing/2014/main" id="{5A450309-1DA6-40D7-9FFA-EE6A74756308}"/>
              </a:ext>
            </a:extLst>
          </p:cNvPr>
          <p:cNvPicPr>
            <a:picLocks noChangeAspect="1"/>
          </p:cNvPicPr>
          <p:nvPr/>
        </p:nvPicPr>
        <p:blipFill>
          <a:blip r:embed="rId3"/>
          <a:stretch>
            <a:fillRect/>
          </a:stretch>
        </p:blipFill>
        <p:spPr>
          <a:xfrm>
            <a:off x="53501" y="1393413"/>
            <a:ext cx="9026458" cy="1270967"/>
          </a:xfrm>
          <a:prstGeom prst="rect">
            <a:avLst/>
          </a:prstGeom>
        </p:spPr>
      </p:pic>
      <p:sp>
        <p:nvSpPr>
          <p:cNvPr id="138242" name="Title 1"/>
          <p:cNvSpPr>
            <a:spLocks noGrp="1"/>
          </p:cNvSpPr>
          <p:nvPr>
            <p:ph type="title"/>
          </p:nvPr>
        </p:nvSpPr>
        <p:spPr/>
        <p:txBody>
          <a:bodyPr/>
          <a:lstStyle/>
          <a:p>
            <a:r>
              <a:rPr lang="en-US" dirty="0"/>
              <a:t>Filling the State Event Matrix</a:t>
            </a:r>
          </a:p>
        </p:txBody>
      </p:sp>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685800" y="3207279"/>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
        <p:nvSpPr>
          <p:cNvPr id="9" name="Oval 8">
            <a:extLst>
              <a:ext uri="{FF2B5EF4-FFF2-40B4-BE49-F238E27FC236}">
                <a16:creationId xmlns:a16="http://schemas.microsoft.com/office/drawing/2014/main" id="{C626D17E-967E-4C8C-8EA6-2A87992B629D}"/>
              </a:ext>
            </a:extLst>
          </p:cNvPr>
          <p:cNvSpPr/>
          <p:nvPr/>
        </p:nvSpPr>
        <p:spPr bwMode="auto">
          <a:xfrm>
            <a:off x="144780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C67B590A-CE0B-4484-9F52-1108BDBBEE3D}"/>
              </a:ext>
            </a:extLst>
          </p:cNvPr>
          <p:cNvPicPr>
            <a:picLocks noChangeAspect="1"/>
          </p:cNvPicPr>
          <p:nvPr/>
        </p:nvPicPr>
        <p:blipFill>
          <a:blip r:embed="rId4"/>
          <a:stretch>
            <a:fillRect/>
          </a:stretch>
        </p:blipFill>
        <p:spPr>
          <a:xfrm>
            <a:off x="21480" y="1393413"/>
            <a:ext cx="9090499" cy="1300501"/>
          </a:xfrm>
          <a:prstGeom prst="rect">
            <a:avLst/>
          </a:prstGeom>
        </p:spPr>
      </p:pic>
      <p:sp>
        <p:nvSpPr>
          <p:cNvPr id="11" name="Oval 10">
            <a:extLst>
              <a:ext uri="{FF2B5EF4-FFF2-40B4-BE49-F238E27FC236}">
                <a16:creationId xmlns:a16="http://schemas.microsoft.com/office/drawing/2014/main" id="{B0E8B449-F88E-43F4-8575-AA4E5FA92F2A}"/>
              </a:ext>
            </a:extLst>
          </p:cNvPr>
          <p:cNvSpPr/>
          <p:nvPr/>
        </p:nvSpPr>
        <p:spPr bwMode="auto">
          <a:xfrm>
            <a:off x="7467600" y="1671905"/>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26B740BA-E271-4C09-B132-8F0922179C9A}"/>
              </a:ext>
            </a:extLst>
          </p:cNvPr>
          <p:cNvSpPr/>
          <p:nvPr/>
        </p:nvSpPr>
        <p:spPr bwMode="auto">
          <a:xfrm>
            <a:off x="557861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85FC56F0-33CA-4790-85B3-1B8CAE1FA335}"/>
              </a:ext>
            </a:extLst>
          </p:cNvPr>
          <p:cNvPicPr>
            <a:picLocks noChangeAspect="1"/>
          </p:cNvPicPr>
          <p:nvPr/>
        </p:nvPicPr>
        <p:blipFill>
          <a:blip r:embed="rId5"/>
          <a:stretch>
            <a:fillRect/>
          </a:stretch>
        </p:blipFill>
        <p:spPr>
          <a:xfrm>
            <a:off x="12566" y="1428632"/>
            <a:ext cx="9084418" cy="1305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925"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189"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65008</TotalTime>
  <Pages>3</Pages>
  <Words>10247</Words>
  <Application>Microsoft Office PowerPoint</Application>
  <PresentationFormat>On-screen Show (4:3)</PresentationFormat>
  <Paragraphs>2709</Paragraphs>
  <Slides>221</Slides>
  <Notes>64</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221</vt:i4>
      </vt:variant>
    </vt:vector>
  </HeadingPairs>
  <TitlesOfParts>
    <vt:vector size="240"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408</cp:revision>
  <cp:lastPrinted>2014-08-31T15:12:27Z</cp:lastPrinted>
  <dcterms:created xsi:type="dcterms:W3CDTF">2014-05-05T05:30:08Z</dcterms:created>
  <dcterms:modified xsi:type="dcterms:W3CDTF">2020-11-15T22:14:27Z</dcterms:modified>
</cp:coreProperties>
</file>